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916238" cy="914400"/>
  <p:notesSz cx="6858000" cy="9144000"/>
  <p:defaultTextStyle>
    <a:defPPr>
      <a:defRPr lang="en-US"/>
    </a:defPPr>
    <a:lvl1pPr marL="0" algn="l" defTabSz="183794" rtl="0" eaLnBrk="1" latinLnBrk="0" hangingPunct="1">
      <a:defRPr sz="362" kern="1200">
        <a:solidFill>
          <a:schemeClr val="tx1"/>
        </a:solidFill>
        <a:latin typeface="+mn-lt"/>
        <a:ea typeface="+mn-ea"/>
        <a:cs typeface="+mn-cs"/>
      </a:defRPr>
    </a:lvl1pPr>
    <a:lvl2pPr marL="91897" algn="l" defTabSz="183794" rtl="0" eaLnBrk="1" latinLnBrk="0" hangingPunct="1">
      <a:defRPr sz="362" kern="1200">
        <a:solidFill>
          <a:schemeClr val="tx1"/>
        </a:solidFill>
        <a:latin typeface="+mn-lt"/>
        <a:ea typeface="+mn-ea"/>
        <a:cs typeface="+mn-cs"/>
      </a:defRPr>
    </a:lvl2pPr>
    <a:lvl3pPr marL="183794" algn="l" defTabSz="183794" rtl="0" eaLnBrk="1" latinLnBrk="0" hangingPunct="1">
      <a:defRPr sz="362" kern="1200">
        <a:solidFill>
          <a:schemeClr val="tx1"/>
        </a:solidFill>
        <a:latin typeface="+mn-lt"/>
        <a:ea typeface="+mn-ea"/>
        <a:cs typeface="+mn-cs"/>
      </a:defRPr>
    </a:lvl3pPr>
    <a:lvl4pPr marL="275692" algn="l" defTabSz="183794" rtl="0" eaLnBrk="1" latinLnBrk="0" hangingPunct="1">
      <a:defRPr sz="362" kern="1200">
        <a:solidFill>
          <a:schemeClr val="tx1"/>
        </a:solidFill>
        <a:latin typeface="+mn-lt"/>
        <a:ea typeface="+mn-ea"/>
        <a:cs typeface="+mn-cs"/>
      </a:defRPr>
    </a:lvl4pPr>
    <a:lvl5pPr marL="367589" algn="l" defTabSz="183794" rtl="0" eaLnBrk="1" latinLnBrk="0" hangingPunct="1">
      <a:defRPr sz="362" kern="1200">
        <a:solidFill>
          <a:schemeClr val="tx1"/>
        </a:solidFill>
        <a:latin typeface="+mn-lt"/>
        <a:ea typeface="+mn-ea"/>
        <a:cs typeface="+mn-cs"/>
      </a:defRPr>
    </a:lvl5pPr>
    <a:lvl6pPr marL="459486" algn="l" defTabSz="183794" rtl="0" eaLnBrk="1" latinLnBrk="0" hangingPunct="1">
      <a:defRPr sz="362" kern="1200">
        <a:solidFill>
          <a:schemeClr val="tx1"/>
        </a:solidFill>
        <a:latin typeface="+mn-lt"/>
        <a:ea typeface="+mn-ea"/>
        <a:cs typeface="+mn-cs"/>
      </a:defRPr>
    </a:lvl6pPr>
    <a:lvl7pPr marL="551383" algn="l" defTabSz="183794" rtl="0" eaLnBrk="1" latinLnBrk="0" hangingPunct="1">
      <a:defRPr sz="362" kern="1200">
        <a:solidFill>
          <a:schemeClr val="tx1"/>
        </a:solidFill>
        <a:latin typeface="+mn-lt"/>
        <a:ea typeface="+mn-ea"/>
        <a:cs typeface="+mn-cs"/>
      </a:defRPr>
    </a:lvl7pPr>
    <a:lvl8pPr marL="643280" algn="l" defTabSz="183794" rtl="0" eaLnBrk="1" latinLnBrk="0" hangingPunct="1">
      <a:defRPr sz="362" kern="1200">
        <a:solidFill>
          <a:schemeClr val="tx1"/>
        </a:solidFill>
        <a:latin typeface="+mn-lt"/>
        <a:ea typeface="+mn-ea"/>
        <a:cs typeface="+mn-cs"/>
      </a:defRPr>
    </a:lvl8pPr>
    <a:lvl9pPr marL="735178" algn="l" defTabSz="183794" rtl="0" eaLnBrk="1" latinLnBrk="0" hangingPunct="1">
      <a:defRPr sz="36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5D6D"/>
    <a:srgbClr val="404040"/>
    <a:srgbClr val="212F38"/>
    <a:srgbClr val="0CCFB0"/>
    <a:srgbClr val="00FFDF"/>
    <a:srgbClr val="0CCFAF"/>
    <a:srgbClr val="FABC00"/>
    <a:srgbClr val="35A952"/>
    <a:srgbClr val="4185F4"/>
    <a:srgbClr val="E84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3"/>
    <p:restoredTop sz="94724"/>
  </p:normalViewPr>
  <p:slideViewPr>
    <p:cSldViewPr snapToGrid="0" snapToObjects="1">
      <p:cViewPr varScale="1">
        <p:scale>
          <a:sx n="400" d="100"/>
          <a:sy n="400" d="100"/>
        </p:scale>
        <p:origin x="1568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0BEC8-5B5E-C04B-8638-20B5D8E5433D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490663" y="1143000"/>
            <a:ext cx="98393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73F06-1D0D-BA4E-BC03-675DE919F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7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3794" rtl="0" eaLnBrk="1" latinLnBrk="0" hangingPunct="1">
      <a:defRPr sz="241" kern="1200">
        <a:solidFill>
          <a:schemeClr val="tx1"/>
        </a:solidFill>
        <a:latin typeface="+mn-lt"/>
        <a:ea typeface="+mn-ea"/>
        <a:cs typeface="+mn-cs"/>
      </a:defRPr>
    </a:lvl1pPr>
    <a:lvl2pPr marL="91897" algn="l" defTabSz="183794" rtl="0" eaLnBrk="1" latinLnBrk="0" hangingPunct="1">
      <a:defRPr sz="241" kern="1200">
        <a:solidFill>
          <a:schemeClr val="tx1"/>
        </a:solidFill>
        <a:latin typeface="+mn-lt"/>
        <a:ea typeface="+mn-ea"/>
        <a:cs typeface="+mn-cs"/>
      </a:defRPr>
    </a:lvl2pPr>
    <a:lvl3pPr marL="183794" algn="l" defTabSz="183794" rtl="0" eaLnBrk="1" latinLnBrk="0" hangingPunct="1">
      <a:defRPr sz="241" kern="1200">
        <a:solidFill>
          <a:schemeClr val="tx1"/>
        </a:solidFill>
        <a:latin typeface="+mn-lt"/>
        <a:ea typeface="+mn-ea"/>
        <a:cs typeface="+mn-cs"/>
      </a:defRPr>
    </a:lvl3pPr>
    <a:lvl4pPr marL="275692" algn="l" defTabSz="183794" rtl="0" eaLnBrk="1" latinLnBrk="0" hangingPunct="1">
      <a:defRPr sz="241" kern="1200">
        <a:solidFill>
          <a:schemeClr val="tx1"/>
        </a:solidFill>
        <a:latin typeface="+mn-lt"/>
        <a:ea typeface="+mn-ea"/>
        <a:cs typeface="+mn-cs"/>
      </a:defRPr>
    </a:lvl4pPr>
    <a:lvl5pPr marL="367589" algn="l" defTabSz="183794" rtl="0" eaLnBrk="1" latinLnBrk="0" hangingPunct="1">
      <a:defRPr sz="241" kern="1200">
        <a:solidFill>
          <a:schemeClr val="tx1"/>
        </a:solidFill>
        <a:latin typeface="+mn-lt"/>
        <a:ea typeface="+mn-ea"/>
        <a:cs typeface="+mn-cs"/>
      </a:defRPr>
    </a:lvl5pPr>
    <a:lvl6pPr marL="459486" algn="l" defTabSz="183794" rtl="0" eaLnBrk="1" latinLnBrk="0" hangingPunct="1">
      <a:defRPr sz="241" kern="1200">
        <a:solidFill>
          <a:schemeClr val="tx1"/>
        </a:solidFill>
        <a:latin typeface="+mn-lt"/>
        <a:ea typeface="+mn-ea"/>
        <a:cs typeface="+mn-cs"/>
      </a:defRPr>
    </a:lvl6pPr>
    <a:lvl7pPr marL="551383" algn="l" defTabSz="183794" rtl="0" eaLnBrk="1" latinLnBrk="0" hangingPunct="1">
      <a:defRPr sz="241" kern="1200">
        <a:solidFill>
          <a:schemeClr val="tx1"/>
        </a:solidFill>
        <a:latin typeface="+mn-lt"/>
        <a:ea typeface="+mn-ea"/>
        <a:cs typeface="+mn-cs"/>
      </a:defRPr>
    </a:lvl7pPr>
    <a:lvl8pPr marL="643280" algn="l" defTabSz="183794" rtl="0" eaLnBrk="1" latinLnBrk="0" hangingPunct="1">
      <a:defRPr sz="241" kern="1200">
        <a:solidFill>
          <a:schemeClr val="tx1"/>
        </a:solidFill>
        <a:latin typeface="+mn-lt"/>
        <a:ea typeface="+mn-ea"/>
        <a:cs typeface="+mn-cs"/>
      </a:defRPr>
    </a:lvl8pPr>
    <a:lvl9pPr marL="735178" algn="l" defTabSz="183794" rtl="0" eaLnBrk="1" latinLnBrk="0" hangingPunct="1">
      <a:defRPr sz="24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530" y="149648"/>
            <a:ext cx="2187179" cy="318347"/>
          </a:xfrm>
        </p:spPr>
        <p:txBody>
          <a:bodyPr anchor="b"/>
          <a:lstStyle>
            <a:lvl1pPr algn="ctr">
              <a:defRPr sz="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4530" y="480272"/>
            <a:ext cx="2187179" cy="220768"/>
          </a:xfrm>
        </p:spPr>
        <p:txBody>
          <a:bodyPr/>
          <a:lstStyle>
            <a:lvl1pPr marL="0" indent="0" algn="ctr">
              <a:buNone/>
              <a:defRPr sz="320"/>
            </a:lvl1pPr>
            <a:lvl2pPr marL="60945" indent="0" algn="ctr">
              <a:buNone/>
              <a:defRPr sz="267"/>
            </a:lvl2pPr>
            <a:lvl3pPr marL="121890" indent="0" algn="ctr">
              <a:buNone/>
              <a:defRPr sz="240"/>
            </a:lvl3pPr>
            <a:lvl4pPr marL="182834" indent="0" algn="ctr">
              <a:buNone/>
              <a:defRPr sz="213"/>
            </a:lvl4pPr>
            <a:lvl5pPr marL="243779" indent="0" algn="ctr">
              <a:buNone/>
              <a:defRPr sz="213"/>
            </a:lvl5pPr>
            <a:lvl6pPr marL="304724" indent="0" algn="ctr">
              <a:buNone/>
              <a:defRPr sz="213"/>
            </a:lvl6pPr>
            <a:lvl7pPr marL="365669" indent="0" algn="ctr">
              <a:buNone/>
              <a:defRPr sz="213"/>
            </a:lvl7pPr>
            <a:lvl8pPr marL="426613" indent="0" algn="ctr">
              <a:buNone/>
              <a:defRPr sz="213"/>
            </a:lvl8pPr>
            <a:lvl9pPr marL="487558" indent="0" algn="ctr">
              <a:buNone/>
              <a:defRPr sz="2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6933" y="48683"/>
            <a:ext cx="628814" cy="774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492" y="48683"/>
            <a:ext cx="1849988" cy="774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73" y="227965"/>
            <a:ext cx="2515255" cy="380365"/>
          </a:xfrm>
        </p:spPr>
        <p:txBody>
          <a:bodyPr anchor="b"/>
          <a:lstStyle>
            <a:lvl1pPr>
              <a:defRPr sz="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973" y="611928"/>
            <a:ext cx="2515255" cy="200025"/>
          </a:xfrm>
        </p:spPr>
        <p:txBody>
          <a:bodyPr/>
          <a:lstStyle>
            <a:lvl1pPr marL="0" indent="0">
              <a:buNone/>
              <a:defRPr sz="320">
                <a:solidFill>
                  <a:schemeClr val="tx1">
                    <a:tint val="75000"/>
                  </a:schemeClr>
                </a:solidFill>
              </a:defRPr>
            </a:lvl1pPr>
            <a:lvl2pPr marL="60945" indent="0">
              <a:buNone/>
              <a:defRPr sz="267">
                <a:solidFill>
                  <a:schemeClr val="tx1">
                    <a:tint val="75000"/>
                  </a:schemeClr>
                </a:solidFill>
              </a:defRPr>
            </a:lvl2pPr>
            <a:lvl3pPr marL="121890" indent="0">
              <a:buNone/>
              <a:defRPr sz="240">
                <a:solidFill>
                  <a:schemeClr val="tx1">
                    <a:tint val="75000"/>
                  </a:schemeClr>
                </a:solidFill>
              </a:defRPr>
            </a:lvl3pPr>
            <a:lvl4pPr marL="182834" indent="0">
              <a:buNone/>
              <a:defRPr sz="213">
                <a:solidFill>
                  <a:schemeClr val="tx1">
                    <a:tint val="75000"/>
                  </a:schemeClr>
                </a:solidFill>
              </a:defRPr>
            </a:lvl4pPr>
            <a:lvl5pPr marL="243779" indent="0">
              <a:buNone/>
              <a:defRPr sz="213">
                <a:solidFill>
                  <a:schemeClr val="tx1">
                    <a:tint val="75000"/>
                  </a:schemeClr>
                </a:solidFill>
              </a:defRPr>
            </a:lvl5pPr>
            <a:lvl6pPr marL="304724" indent="0">
              <a:buNone/>
              <a:defRPr sz="213">
                <a:solidFill>
                  <a:schemeClr val="tx1">
                    <a:tint val="75000"/>
                  </a:schemeClr>
                </a:solidFill>
              </a:defRPr>
            </a:lvl6pPr>
            <a:lvl7pPr marL="365669" indent="0">
              <a:buNone/>
              <a:defRPr sz="213">
                <a:solidFill>
                  <a:schemeClr val="tx1">
                    <a:tint val="75000"/>
                  </a:schemeClr>
                </a:solidFill>
              </a:defRPr>
            </a:lvl7pPr>
            <a:lvl8pPr marL="426613" indent="0">
              <a:buNone/>
              <a:defRPr sz="213">
                <a:solidFill>
                  <a:schemeClr val="tx1">
                    <a:tint val="75000"/>
                  </a:schemeClr>
                </a:solidFill>
              </a:defRPr>
            </a:lvl8pPr>
            <a:lvl9pPr marL="487558" indent="0">
              <a:buNone/>
              <a:defRPr sz="2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491" y="243417"/>
            <a:ext cx="1239401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6346" y="243417"/>
            <a:ext cx="1239401" cy="580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71" y="48683"/>
            <a:ext cx="2515255" cy="176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871" y="224155"/>
            <a:ext cx="1233705" cy="109855"/>
          </a:xfrm>
        </p:spPr>
        <p:txBody>
          <a:bodyPr anchor="b"/>
          <a:lstStyle>
            <a:lvl1pPr marL="0" indent="0">
              <a:buNone/>
              <a:defRPr sz="320" b="1"/>
            </a:lvl1pPr>
            <a:lvl2pPr marL="60945" indent="0">
              <a:buNone/>
              <a:defRPr sz="267" b="1"/>
            </a:lvl2pPr>
            <a:lvl3pPr marL="121890" indent="0">
              <a:buNone/>
              <a:defRPr sz="240" b="1"/>
            </a:lvl3pPr>
            <a:lvl4pPr marL="182834" indent="0">
              <a:buNone/>
              <a:defRPr sz="213" b="1"/>
            </a:lvl4pPr>
            <a:lvl5pPr marL="243779" indent="0">
              <a:buNone/>
              <a:defRPr sz="213" b="1"/>
            </a:lvl5pPr>
            <a:lvl6pPr marL="304724" indent="0">
              <a:buNone/>
              <a:defRPr sz="213" b="1"/>
            </a:lvl6pPr>
            <a:lvl7pPr marL="365669" indent="0">
              <a:buNone/>
              <a:defRPr sz="213" b="1"/>
            </a:lvl7pPr>
            <a:lvl8pPr marL="426613" indent="0">
              <a:buNone/>
              <a:defRPr sz="213" b="1"/>
            </a:lvl8pPr>
            <a:lvl9pPr marL="487558" indent="0">
              <a:buNone/>
              <a:defRPr sz="2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871" y="334010"/>
            <a:ext cx="1233705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76345" y="224155"/>
            <a:ext cx="1239781" cy="109855"/>
          </a:xfrm>
        </p:spPr>
        <p:txBody>
          <a:bodyPr anchor="b"/>
          <a:lstStyle>
            <a:lvl1pPr marL="0" indent="0">
              <a:buNone/>
              <a:defRPr sz="320" b="1"/>
            </a:lvl1pPr>
            <a:lvl2pPr marL="60945" indent="0">
              <a:buNone/>
              <a:defRPr sz="267" b="1"/>
            </a:lvl2pPr>
            <a:lvl3pPr marL="121890" indent="0">
              <a:buNone/>
              <a:defRPr sz="240" b="1"/>
            </a:lvl3pPr>
            <a:lvl4pPr marL="182834" indent="0">
              <a:buNone/>
              <a:defRPr sz="213" b="1"/>
            </a:lvl4pPr>
            <a:lvl5pPr marL="243779" indent="0">
              <a:buNone/>
              <a:defRPr sz="213" b="1"/>
            </a:lvl5pPr>
            <a:lvl6pPr marL="304724" indent="0">
              <a:buNone/>
              <a:defRPr sz="213" b="1"/>
            </a:lvl6pPr>
            <a:lvl7pPr marL="365669" indent="0">
              <a:buNone/>
              <a:defRPr sz="213" b="1"/>
            </a:lvl7pPr>
            <a:lvl8pPr marL="426613" indent="0">
              <a:buNone/>
              <a:defRPr sz="213" b="1"/>
            </a:lvl8pPr>
            <a:lvl9pPr marL="487558" indent="0">
              <a:buNone/>
              <a:defRPr sz="2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76345" y="334010"/>
            <a:ext cx="1239781" cy="4912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71" y="60960"/>
            <a:ext cx="940563" cy="213360"/>
          </a:xfrm>
        </p:spPr>
        <p:txBody>
          <a:bodyPr anchor="b"/>
          <a:lstStyle>
            <a:lvl1pPr>
              <a:defRPr sz="4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781" y="131657"/>
            <a:ext cx="1476345" cy="649817"/>
          </a:xfrm>
        </p:spPr>
        <p:txBody>
          <a:bodyPr/>
          <a:lstStyle>
            <a:lvl1pPr>
              <a:defRPr sz="427"/>
            </a:lvl1pPr>
            <a:lvl2pPr>
              <a:defRPr sz="373"/>
            </a:lvl2pPr>
            <a:lvl3pPr>
              <a:defRPr sz="320"/>
            </a:lvl3pPr>
            <a:lvl4pPr>
              <a:defRPr sz="267"/>
            </a:lvl4pPr>
            <a:lvl5pPr>
              <a:defRPr sz="267"/>
            </a:lvl5pPr>
            <a:lvl6pPr>
              <a:defRPr sz="267"/>
            </a:lvl6pPr>
            <a:lvl7pPr>
              <a:defRPr sz="267"/>
            </a:lvl7pPr>
            <a:lvl8pPr>
              <a:defRPr sz="267"/>
            </a:lvl8pPr>
            <a:lvl9pPr>
              <a:defRPr sz="2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871" y="274320"/>
            <a:ext cx="940563" cy="508212"/>
          </a:xfrm>
        </p:spPr>
        <p:txBody>
          <a:bodyPr/>
          <a:lstStyle>
            <a:lvl1pPr marL="0" indent="0">
              <a:buNone/>
              <a:defRPr sz="213"/>
            </a:lvl1pPr>
            <a:lvl2pPr marL="60945" indent="0">
              <a:buNone/>
              <a:defRPr sz="187"/>
            </a:lvl2pPr>
            <a:lvl3pPr marL="121890" indent="0">
              <a:buNone/>
              <a:defRPr sz="160"/>
            </a:lvl3pPr>
            <a:lvl4pPr marL="182834" indent="0">
              <a:buNone/>
              <a:defRPr sz="133"/>
            </a:lvl4pPr>
            <a:lvl5pPr marL="243779" indent="0">
              <a:buNone/>
              <a:defRPr sz="133"/>
            </a:lvl5pPr>
            <a:lvl6pPr marL="304724" indent="0">
              <a:buNone/>
              <a:defRPr sz="133"/>
            </a:lvl6pPr>
            <a:lvl7pPr marL="365669" indent="0">
              <a:buNone/>
              <a:defRPr sz="133"/>
            </a:lvl7pPr>
            <a:lvl8pPr marL="426613" indent="0">
              <a:buNone/>
              <a:defRPr sz="133"/>
            </a:lvl8pPr>
            <a:lvl9pPr marL="487558" indent="0">
              <a:buNone/>
              <a:defRPr sz="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71" y="60960"/>
            <a:ext cx="940563" cy="213360"/>
          </a:xfrm>
        </p:spPr>
        <p:txBody>
          <a:bodyPr anchor="b"/>
          <a:lstStyle>
            <a:lvl1pPr>
              <a:defRPr sz="4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9781" y="131657"/>
            <a:ext cx="1476345" cy="649817"/>
          </a:xfrm>
        </p:spPr>
        <p:txBody>
          <a:bodyPr anchor="t"/>
          <a:lstStyle>
            <a:lvl1pPr marL="0" indent="0">
              <a:buNone/>
              <a:defRPr sz="427"/>
            </a:lvl1pPr>
            <a:lvl2pPr marL="60945" indent="0">
              <a:buNone/>
              <a:defRPr sz="373"/>
            </a:lvl2pPr>
            <a:lvl3pPr marL="121890" indent="0">
              <a:buNone/>
              <a:defRPr sz="320"/>
            </a:lvl3pPr>
            <a:lvl4pPr marL="182834" indent="0">
              <a:buNone/>
              <a:defRPr sz="267"/>
            </a:lvl4pPr>
            <a:lvl5pPr marL="243779" indent="0">
              <a:buNone/>
              <a:defRPr sz="267"/>
            </a:lvl5pPr>
            <a:lvl6pPr marL="304724" indent="0">
              <a:buNone/>
              <a:defRPr sz="267"/>
            </a:lvl6pPr>
            <a:lvl7pPr marL="365669" indent="0">
              <a:buNone/>
              <a:defRPr sz="267"/>
            </a:lvl7pPr>
            <a:lvl8pPr marL="426613" indent="0">
              <a:buNone/>
              <a:defRPr sz="267"/>
            </a:lvl8pPr>
            <a:lvl9pPr marL="487558" indent="0">
              <a:buNone/>
              <a:defRPr sz="267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871" y="274320"/>
            <a:ext cx="940563" cy="508212"/>
          </a:xfrm>
        </p:spPr>
        <p:txBody>
          <a:bodyPr/>
          <a:lstStyle>
            <a:lvl1pPr marL="0" indent="0">
              <a:buNone/>
              <a:defRPr sz="213"/>
            </a:lvl1pPr>
            <a:lvl2pPr marL="60945" indent="0">
              <a:buNone/>
              <a:defRPr sz="187"/>
            </a:lvl2pPr>
            <a:lvl3pPr marL="121890" indent="0">
              <a:buNone/>
              <a:defRPr sz="160"/>
            </a:lvl3pPr>
            <a:lvl4pPr marL="182834" indent="0">
              <a:buNone/>
              <a:defRPr sz="133"/>
            </a:lvl4pPr>
            <a:lvl5pPr marL="243779" indent="0">
              <a:buNone/>
              <a:defRPr sz="133"/>
            </a:lvl5pPr>
            <a:lvl6pPr marL="304724" indent="0">
              <a:buNone/>
              <a:defRPr sz="133"/>
            </a:lvl6pPr>
            <a:lvl7pPr marL="365669" indent="0">
              <a:buNone/>
              <a:defRPr sz="133"/>
            </a:lvl7pPr>
            <a:lvl8pPr marL="426613" indent="0">
              <a:buNone/>
              <a:defRPr sz="133"/>
            </a:lvl8pPr>
            <a:lvl9pPr marL="487558" indent="0">
              <a:buNone/>
              <a:defRPr sz="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492" y="48683"/>
            <a:ext cx="2515255" cy="176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492" y="243417"/>
            <a:ext cx="2515255" cy="58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491" y="847514"/>
            <a:ext cx="656154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319E6-15A9-D840-8E10-6CD0FD8B04C2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6004" y="847514"/>
            <a:ext cx="984230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9593" y="847514"/>
            <a:ext cx="656154" cy="486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E0FDB-FD55-1D49-8DBD-4B0400738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890" rtl="0" eaLnBrk="1" latinLnBrk="0" hangingPunct="1">
        <a:lnSpc>
          <a:spcPct val="90000"/>
        </a:lnSpc>
        <a:spcBef>
          <a:spcPct val="0"/>
        </a:spcBef>
        <a:buNone/>
        <a:defRPr sz="5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2" indent="-30472" algn="l" defTabSz="12189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373" kern="1200">
          <a:solidFill>
            <a:schemeClr val="tx1"/>
          </a:solidFill>
          <a:latin typeface="+mn-lt"/>
          <a:ea typeface="+mn-ea"/>
          <a:cs typeface="+mn-cs"/>
        </a:defRPr>
      </a:lvl1pPr>
      <a:lvl2pPr marL="91417" indent="-30472" algn="l" defTabSz="121890" rtl="0" eaLnBrk="1" latinLnBrk="0" hangingPunct="1">
        <a:lnSpc>
          <a:spcPct val="90000"/>
        </a:lnSpc>
        <a:spcBef>
          <a:spcPts val="67"/>
        </a:spcBef>
        <a:buFont typeface="Arial" panose="020B0604020202020204" pitchFamily="34" charset="0"/>
        <a:buChar char="•"/>
        <a:defRPr sz="32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2" indent="-30472" algn="l" defTabSz="121890" rtl="0" eaLnBrk="1" latinLnBrk="0" hangingPunct="1">
        <a:lnSpc>
          <a:spcPct val="90000"/>
        </a:lnSpc>
        <a:spcBef>
          <a:spcPts val="67"/>
        </a:spcBef>
        <a:buFont typeface="Arial" panose="020B0604020202020204" pitchFamily="34" charset="0"/>
        <a:buChar char="•"/>
        <a:defRPr sz="2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07" indent="-30472" algn="l" defTabSz="121890" rtl="0" eaLnBrk="1" latinLnBrk="0" hangingPunct="1">
        <a:lnSpc>
          <a:spcPct val="90000"/>
        </a:lnSpc>
        <a:spcBef>
          <a:spcPts val="67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" indent="-30472" algn="l" defTabSz="121890" rtl="0" eaLnBrk="1" latinLnBrk="0" hangingPunct="1">
        <a:lnSpc>
          <a:spcPct val="90000"/>
        </a:lnSpc>
        <a:spcBef>
          <a:spcPts val="67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" indent="-30472" algn="l" defTabSz="121890" rtl="0" eaLnBrk="1" latinLnBrk="0" hangingPunct="1">
        <a:lnSpc>
          <a:spcPct val="90000"/>
        </a:lnSpc>
        <a:spcBef>
          <a:spcPts val="67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1" indent="-30472" algn="l" defTabSz="121890" rtl="0" eaLnBrk="1" latinLnBrk="0" hangingPunct="1">
        <a:lnSpc>
          <a:spcPct val="90000"/>
        </a:lnSpc>
        <a:spcBef>
          <a:spcPts val="67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6" indent="-30472" algn="l" defTabSz="121890" rtl="0" eaLnBrk="1" latinLnBrk="0" hangingPunct="1">
        <a:lnSpc>
          <a:spcPct val="90000"/>
        </a:lnSpc>
        <a:spcBef>
          <a:spcPts val="67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" indent="-30472" algn="l" defTabSz="121890" rtl="0" eaLnBrk="1" latinLnBrk="0" hangingPunct="1">
        <a:lnSpc>
          <a:spcPct val="90000"/>
        </a:lnSpc>
        <a:spcBef>
          <a:spcPts val="67"/>
        </a:spcBef>
        <a:buFont typeface="Arial" panose="020B0604020202020204" pitchFamily="34" charset="0"/>
        <a:buChar char="•"/>
        <a:defRPr sz="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0" rtl="0" eaLnBrk="1" latinLnBrk="0" hangingPunct="1">
        <a:defRPr sz="240" kern="1200">
          <a:solidFill>
            <a:schemeClr val="tx1"/>
          </a:solidFill>
          <a:latin typeface="+mn-lt"/>
          <a:ea typeface="+mn-ea"/>
          <a:cs typeface="+mn-cs"/>
        </a:defRPr>
      </a:lvl1pPr>
      <a:lvl2pPr marL="60945" algn="l" defTabSz="121890" rtl="0" eaLnBrk="1" latinLnBrk="0" hangingPunct="1">
        <a:defRPr sz="24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0" algn="l" defTabSz="121890" rtl="0" eaLnBrk="1" latinLnBrk="0" hangingPunct="1">
        <a:defRPr sz="24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" algn="l" defTabSz="121890" rtl="0" eaLnBrk="1" latinLnBrk="0" hangingPunct="1">
        <a:defRPr sz="24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" algn="l" defTabSz="121890" rtl="0" eaLnBrk="1" latinLnBrk="0" hangingPunct="1">
        <a:defRPr sz="24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4" algn="l" defTabSz="121890" rtl="0" eaLnBrk="1" latinLnBrk="0" hangingPunct="1">
        <a:defRPr sz="24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9" algn="l" defTabSz="121890" rtl="0" eaLnBrk="1" latinLnBrk="0" hangingPunct="1">
        <a:defRPr sz="24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" algn="l" defTabSz="121890" rtl="0" eaLnBrk="1" latinLnBrk="0" hangingPunct="1">
        <a:defRPr sz="24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" algn="l" defTabSz="121890" rtl="0" eaLnBrk="1" latinLnBrk="0" hangingPunct="1">
        <a:defRPr sz="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916238" cy="914400"/>
          </a:xfrm>
          <a:prstGeom prst="rect">
            <a:avLst/>
          </a:prstGeom>
          <a:solidFill>
            <a:schemeClr val="bg1"/>
          </a:solidFill>
          <a:ln w="76200">
            <a:solidFill>
              <a:srgbClr val="4E5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0404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C95E3-4EE5-E240-8F7F-C58A28DB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69" y="86353"/>
            <a:ext cx="2400300" cy="74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61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McComb</dc:creator>
  <cp:lastModifiedBy>Christopher McComb</cp:lastModifiedBy>
  <cp:revision>15</cp:revision>
  <cp:lastPrinted>2017-03-21T19:31:28Z</cp:lastPrinted>
  <dcterms:created xsi:type="dcterms:W3CDTF">2017-03-21T19:26:48Z</dcterms:created>
  <dcterms:modified xsi:type="dcterms:W3CDTF">2018-02-02T15:55:47Z</dcterms:modified>
</cp:coreProperties>
</file>